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8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42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3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3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68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4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0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65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6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FC006-9FC3-40D0-96EE-A43A979DF82C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44157-4335-4734-85AD-50462557C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93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udy reveals a crucial ingredient for life in the universe - Tech Explori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ids Discover Sp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248" y="2498412"/>
            <a:ext cx="666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02" y="-289391"/>
            <a:ext cx="4934309" cy="3237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53" y="160339"/>
            <a:ext cx="6823495" cy="23380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11" y="4146774"/>
            <a:ext cx="3170113" cy="27112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10" y="3220973"/>
            <a:ext cx="3804248" cy="36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0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"/>
            <a:ext cx="10515600" cy="1121433"/>
          </a:xfrm>
        </p:spPr>
        <p:txBody>
          <a:bodyPr>
            <a:noAutofit/>
          </a:bodyPr>
          <a:lstStyle/>
          <a:p>
            <a:pPr algn="ctr"/>
            <a:r>
              <a:rPr lang="bg-BG" sz="9600" dirty="0" smtClean="0">
                <a:solidFill>
                  <a:srgbClr val="FFFF00"/>
                </a:solidFill>
              </a:rPr>
              <a:t>ЕКИПАЖ</a:t>
            </a:r>
            <a:endParaRPr lang="en-US" sz="9600" dirty="0">
              <a:solidFill>
                <a:srgbClr val="FFFF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4994" y="5544630"/>
            <a:ext cx="2169543" cy="525350"/>
          </a:xfrm>
        </p:spPr>
        <p:txBody>
          <a:bodyPr>
            <a:normAutofit/>
          </a:bodyPr>
          <a:lstStyle/>
          <a:p>
            <a:pPr algn="ctr"/>
            <a:r>
              <a:rPr lang="bg-BG" sz="2800" i="1" dirty="0" smtClean="0">
                <a:solidFill>
                  <a:srgbClr val="92D050"/>
                </a:solidFill>
              </a:rPr>
              <a:t>РАДОСЛАВ</a:t>
            </a:r>
            <a:endParaRPr lang="en-US" sz="2800" i="1" dirty="0">
              <a:solidFill>
                <a:srgbClr val="92D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5598543"/>
            <a:ext cx="1834401" cy="591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bg-BG" b="1" i="1" dirty="0" smtClean="0">
                <a:solidFill>
                  <a:srgbClr val="92D050"/>
                </a:solidFill>
              </a:rPr>
              <a:t>ИВАЙЛО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18227" y="5471573"/>
            <a:ext cx="2303253" cy="594116"/>
          </a:xfrm>
        </p:spPr>
        <p:txBody>
          <a:bodyPr>
            <a:normAutofit/>
          </a:bodyPr>
          <a:lstStyle/>
          <a:p>
            <a:r>
              <a:rPr lang="bg-BG" sz="2800" i="1" dirty="0" smtClean="0">
                <a:solidFill>
                  <a:srgbClr val="92D050"/>
                </a:solidFill>
              </a:rPr>
              <a:t>АЛЕКСАНДЪР</a:t>
            </a:r>
            <a:endParaRPr lang="en-US" sz="2800" i="1" dirty="0">
              <a:solidFill>
                <a:srgbClr val="92D05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2810" y="5598543"/>
            <a:ext cx="2091906" cy="4740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bg-BG" b="1" i="1" dirty="0" smtClean="0">
                <a:solidFill>
                  <a:srgbClr val="92D050"/>
                </a:solidFill>
              </a:rPr>
              <a:t>БОРИМИР</a:t>
            </a:r>
            <a:endParaRPr lang="en-US" b="1" i="1" dirty="0">
              <a:solidFill>
                <a:srgbClr val="92D05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1481">
            <a:off x="1806129" y="1166639"/>
            <a:ext cx="2710314" cy="4111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6542">
            <a:off x="2568587" y="2537780"/>
            <a:ext cx="939092" cy="460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76" y="1646783"/>
            <a:ext cx="2141424" cy="3824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7462" y="1708030"/>
            <a:ext cx="3125446" cy="36438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13" y="2746440"/>
            <a:ext cx="966159" cy="4759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847">
            <a:off x="5381665" y="3154218"/>
            <a:ext cx="1085475" cy="549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6674" y="1628263"/>
            <a:ext cx="1820332" cy="39365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7315" y="5684808"/>
            <a:ext cx="2019582" cy="2846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185" y="3364302"/>
            <a:ext cx="729486" cy="519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99449" y="1995346"/>
            <a:ext cx="1967448" cy="3476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28" y="3019536"/>
            <a:ext cx="1006890" cy="34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58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4892"/>
            <a:ext cx="10515600" cy="1155938"/>
          </a:xfrm>
        </p:spPr>
        <p:txBody>
          <a:bodyPr>
            <a:noAutofit/>
          </a:bodyPr>
          <a:lstStyle/>
          <a:p>
            <a:pPr algn="ctr"/>
            <a:r>
              <a:rPr lang="bg-BG" sz="9600" b="1" i="1" dirty="0" smtClean="0">
                <a:solidFill>
                  <a:srgbClr val="FFFF00"/>
                </a:solidFill>
              </a:rPr>
              <a:t>ЦЕЛ НА ПРОЕКТА</a:t>
            </a:r>
            <a:endParaRPr lang="en-US" sz="9600" b="1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bg-BG" sz="3600" b="1" i="1" dirty="0" smtClean="0">
                <a:solidFill>
                  <a:srgbClr val="92D050"/>
                </a:solidFill>
              </a:rPr>
              <a:t>Информира за</a:t>
            </a:r>
            <a:r>
              <a:rPr lang="en-US" sz="3600" b="1" i="1" dirty="0" smtClean="0">
                <a:solidFill>
                  <a:srgbClr val="92D050"/>
                </a:solidFill>
              </a:rPr>
              <a:t> </a:t>
            </a:r>
            <a:r>
              <a:rPr lang="bg-BG" sz="3600" b="1" i="1" dirty="0" smtClean="0">
                <a:solidFill>
                  <a:srgbClr val="92D050"/>
                </a:solidFill>
              </a:rPr>
              <a:t>космически обекти по интересен и разбираем начин </a:t>
            </a:r>
            <a:endParaRPr lang="en-US" sz="3600" b="1" i="1" dirty="0">
              <a:solidFill>
                <a:srgbClr val="92D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20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50829"/>
          </a:xfrm>
        </p:spPr>
        <p:txBody>
          <a:bodyPr>
            <a:noAutofit/>
          </a:bodyPr>
          <a:lstStyle/>
          <a:p>
            <a:pPr algn="ctr"/>
            <a:r>
              <a:rPr lang="bg-BG" sz="9600" b="1" i="1" dirty="0" smtClean="0">
                <a:solidFill>
                  <a:srgbClr val="FFFF00"/>
                </a:solidFill>
              </a:rPr>
              <a:t>ПРОЕКТА</a:t>
            </a:r>
            <a:endParaRPr lang="en-US" sz="9600" b="1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bg-BG" sz="3600" b="1" i="1" dirty="0" smtClean="0">
                <a:solidFill>
                  <a:srgbClr val="92D050"/>
                </a:solidFill>
              </a:rPr>
              <a:t>Сайт</a:t>
            </a:r>
            <a:endParaRPr lang="en-US" sz="3600" b="1" i="1" dirty="0">
              <a:solidFill>
                <a:srgbClr val="92D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3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11214"/>
          </a:xfrm>
        </p:spPr>
        <p:txBody>
          <a:bodyPr>
            <a:noAutofit/>
          </a:bodyPr>
          <a:lstStyle/>
          <a:p>
            <a:pPr algn="ctr"/>
            <a:r>
              <a:rPr lang="bg-BG" sz="9600" b="1" i="1" dirty="0" smtClean="0">
                <a:solidFill>
                  <a:srgbClr val="FFFF00"/>
                </a:solidFill>
              </a:rPr>
              <a:t>ТЕХНОЛОГИИ</a:t>
            </a:r>
            <a:endParaRPr lang="en-US" sz="9600" b="1" i="1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975" y="1098172"/>
            <a:ext cx="9578399" cy="3913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37" y="4294597"/>
            <a:ext cx="1633547" cy="1929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75" y="1531624"/>
            <a:ext cx="2953726" cy="29274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79" y="1472247"/>
            <a:ext cx="3073547" cy="30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846717"/>
          </a:xfrm>
        </p:spPr>
        <p:txBody>
          <a:bodyPr>
            <a:noAutofit/>
          </a:bodyPr>
          <a:lstStyle/>
          <a:p>
            <a:pPr algn="ctr"/>
            <a:r>
              <a:rPr lang="bg-BG" sz="9600" b="1" i="1" dirty="0" smtClean="0">
                <a:solidFill>
                  <a:srgbClr val="FFFF00"/>
                </a:solidFill>
              </a:rPr>
              <a:t>БЛАГОДАРИМ ЗА ВНИМАНИЕТО</a:t>
            </a:r>
            <a:endParaRPr lang="en-US" sz="9600" b="1" i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" y="2711371"/>
            <a:ext cx="4028536" cy="2327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85" y="3160331"/>
            <a:ext cx="4376467" cy="3802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241" y="2512611"/>
            <a:ext cx="4550088" cy="27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00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23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ЕКИПАЖ</vt:lpstr>
      <vt:lpstr>ЦЕЛ НА ПРОЕКТА</vt:lpstr>
      <vt:lpstr>ПРОЕКТА</vt:lpstr>
      <vt:lpstr>ТЕХНОЛОГИИ</vt:lpstr>
      <vt:lpstr>БЛАГОДАРИМ ЗА ВНИМАНИЕТО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 Space</dc:title>
  <dc:creator>Windows User</dc:creator>
  <cp:lastModifiedBy>Windows User</cp:lastModifiedBy>
  <cp:revision>38</cp:revision>
  <dcterms:created xsi:type="dcterms:W3CDTF">2022-03-11T07:49:38Z</dcterms:created>
  <dcterms:modified xsi:type="dcterms:W3CDTF">2022-03-12T09:15:59Z</dcterms:modified>
</cp:coreProperties>
</file>